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8" autoAdjust="0"/>
    <p:restoredTop sz="94660"/>
  </p:normalViewPr>
  <p:slideViewPr>
    <p:cSldViewPr snapToGrid="0">
      <p:cViewPr varScale="1">
        <p:scale>
          <a:sx n="72" d="100"/>
          <a:sy n="72" d="100"/>
        </p:scale>
        <p:origin x="8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00CC-0C07-42D5-AEDC-B0FCBB19B07B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80C3-8F15-4AB0-B203-27EC2A918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29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00CC-0C07-42D5-AEDC-B0FCBB19B07B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80C3-8F15-4AB0-B203-27EC2A918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30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00CC-0C07-42D5-AEDC-B0FCBB19B07B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80C3-8F15-4AB0-B203-27EC2A918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72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00CC-0C07-42D5-AEDC-B0FCBB19B07B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80C3-8F15-4AB0-B203-27EC2A918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580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00CC-0C07-42D5-AEDC-B0FCBB19B07B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80C3-8F15-4AB0-B203-27EC2A918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31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00CC-0C07-42D5-AEDC-B0FCBB19B07B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80C3-8F15-4AB0-B203-27EC2A918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095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00CC-0C07-42D5-AEDC-B0FCBB19B07B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80C3-8F15-4AB0-B203-27EC2A918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84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00CC-0C07-42D5-AEDC-B0FCBB19B07B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80C3-8F15-4AB0-B203-27EC2A918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797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00CC-0C07-42D5-AEDC-B0FCBB19B07B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80C3-8F15-4AB0-B203-27EC2A918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2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00CC-0C07-42D5-AEDC-B0FCBB19B07B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80C3-8F15-4AB0-B203-27EC2A918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738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700CC-0C07-42D5-AEDC-B0FCBB19B07B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F80C3-8F15-4AB0-B203-27EC2A918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88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700CC-0C07-42D5-AEDC-B0FCBB19B07B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F80C3-8F15-4AB0-B203-27EC2A9189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18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3381"/>
            <a:ext cx="12192000" cy="5491238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977103" y="2626165"/>
            <a:ext cx="4702629" cy="195174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12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Jacob Koopmans</dc:creator>
  <cp:lastModifiedBy>Tim J. Pew</cp:lastModifiedBy>
  <cp:revision>18</cp:revision>
  <dcterms:created xsi:type="dcterms:W3CDTF">2024-08-18T19:33:18Z</dcterms:created>
  <dcterms:modified xsi:type="dcterms:W3CDTF">2024-08-23T22:42:21Z</dcterms:modified>
</cp:coreProperties>
</file>